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sldIdLst>
    <p:sldId id="256" r:id="rId5"/>
    <p:sldId id="257" r:id="rId6"/>
    <p:sldId id="259" r:id="rId7"/>
    <p:sldId id="266" r:id="rId8"/>
    <p:sldId id="267" r:id="rId9"/>
    <p:sldId id="271" r:id="rId10"/>
    <p:sldId id="272" r:id="rId11"/>
    <p:sldId id="273" r:id="rId12"/>
    <p:sldId id="274" r:id="rId13"/>
    <p:sldId id="269" r:id="rId14"/>
    <p:sldId id="270" r:id="rId15"/>
    <p:sldId id="276" r:id="rId16"/>
    <p:sldId id="277" r:id="rId17"/>
    <p:sldId id="263" r:id="rId18"/>
    <p:sldId id="264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1608E9-6F05-4DAE-B96F-09D9AABE0F68}" v="28" dt="2023-07-18T15:04:33.0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7/19/2023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293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7/19/2023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7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7/19/2023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7/19/2023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81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7/19/2023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366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7/19/2023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63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7/19/2023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743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7/19/2023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472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7/19/2023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4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7/19/2023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3232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7/19/2023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9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7/19/2023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06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cid:image001.png@01D9B999.48FAC87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cid:image012.png@01D9BA2D.2E8C1F90" TargetMode="External"/><Relationship Id="rId3" Type="http://schemas.openxmlformats.org/officeDocument/2006/relationships/image" Target="cid:image002.png@01D9BA2C.930C6250" TargetMode="External"/><Relationship Id="rId7" Type="http://schemas.openxmlformats.org/officeDocument/2006/relationships/image" Target="cid:image006.png@01D9BA2C.D21CCB10" TargetMode="External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cid:image010.png@01D9BA2D.1C4922B0" TargetMode="External"/><Relationship Id="rId5" Type="http://schemas.openxmlformats.org/officeDocument/2006/relationships/image" Target="cid:image004.png@01D9BA2C.B7049B00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cid:image007.png@01D9BA2C.F7B08B50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46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8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600BBC4-40A3-C80B-5372-BB941BC31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5736" y="640081"/>
            <a:ext cx="5916145" cy="3812102"/>
          </a:xfrm>
        </p:spPr>
        <p:txBody>
          <a:bodyPr anchor="b">
            <a:normAutofit/>
          </a:bodyPr>
          <a:lstStyle/>
          <a:p>
            <a:pPr algn="l"/>
            <a:r>
              <a:rPr lang="fr" sz="6200" dirty="0">
                <a:solidFill>
                  <a:schemeClr val="bg1"/>
                </a:solidFill>
              </a:rPr>
              <a:t>What is the best PERIOD to </a:t>
            </a:r>
            <a:r>
              <a:rPr lang="fr" sz="6200">
                <a:solidFill>
                  <a:schemeClr val="bg1"/>
                </a:solidFill>
              </a:rPr>
              <a:t>hang out?</a:t>
            </a:r>
            <a:endParaRPr lang="it-IT" sz="6200" dirty="0">
              <a:solidFill>
                <a:schemeClr val="bg1"/>
              </a:solidFill>
            </a:endParaRPr>
          </a:p>
        </p:txBody>
      </p:sp>
      <p:pic>
        <p:nvPicPr>
          <p:cNvPr id="4" name="Picture 3" descr="Floating paper clouds">
            <a:extLst>
              <a:ext uri="{FF2B5EF4-FFF2-40B4-BE49-F238E27FC236}">
                <a16:creationId xmlns:a16="http://schemas.microsoft.com/office/drawing/2014/main" id="{FF2F57BC-5F88-26C1-7AEC-A48EFC697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29" r="24540"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0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cloths hanging">
            <a:extLst>
              <a:ext uri="{FF2B5EF4-FFF2-40B4-BE49-F238E27FC236}">
                <a16:creationId xmlns:a16="http://schemas.microsoft.com/office/drawing/2014/main" id="{DE8C9F33-C503-9BDC-5885-DDE478BF5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36" b="84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C2F3FA0-960A-435A-AC72-8ADCBF50F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139"/>
            <a:ext cx="12192000" cy="164455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8B8E0E7-694E-45B3-030F-14008C57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675366"/>
            <a:ext cx="10268712" cy="8462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439979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E27CBDD7-6A01-4B3F-B16A-F50305427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Immagine che contiene schermata, linea, testo, diagramma&#10;&#10;Descrizione generata automaticamente">
            <a:extLst>
              <a:ext uri="{FF2B5EF4-FFF2-40B4-BE49-F238E27FC236}">
                <a16:creationId xmlns:a16="http://schemas.microsoft.com/office/drawing/2014/main" id="{7DDBB622-9F94-911E-2BF7-178BFBD718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114" y="1131510"/>
            <a:ext cx="8669772" cy="459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202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pic>
        <p:nvPicPr>
          <p:cNvPr id="3" name="Picture 14" descr="Manometer beer equipment">
            <a:extLst>
              <a:ext uri="{FF2B5EF4-FFF2-40B4-BE49-F238E27FC236}">
                <a16:creationId xmlns:a16="http://schemas.microsoft.com/office/drawing/2014/main" id="{278F8AAC-5481-397A-1C2C-28CEDF8C1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34" b="87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C2F3FA0-960A-435A-AC72-8ADCBF50F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139"/>
            <a:ext cx="12192000" cy="164455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8B8E0E7-694E-45B3-030F-14008C57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675366"/>
            <a:ext cx="10268712" cy="8462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PRESSURE</a:t>
            </a:r>
          </a:p>
        </p:txBody>
      </p:sp>
    </p:spTree>
    <p:extLst>
      <p:ext uri="{BB962C8B-B14F-4D97-AF65-F5344CB8AC3E}">
        <p14:creationId xmlns:p14="http://schemas.microsoft.com/office/powerpoint/2010/main" val="3271958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27CBDD7-6A01-4B3F-B16A-F50305427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Segnaposto contenuto 4" descr="Immagine che contiene diagramma, linea, Diagramma, testo&#10;&#10;Descrizione generata automaticamente">
            <a:extLst>
              <a:ext uri="{FF2B5EF4-FFF2-40B4-BE49-F238E27FC236}">
                <a16:creationId xmlns:a16="http://schemas.microsoft.com/office/drawing/2014/main" id="{AB256B61-B8C9-4A44-FE76-286C69724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1113" y="1131510"/>
            <a:ext cx="8669773" cy="459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79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4" descr="Light bulb on yellow background with sketched light beams and cord">
            <a:extLst>
              <a:ext uri="{FF2B5EF4-FFF2-40B4-BE49-F238E27FC236}">
                <a16:creationId xmlns:a16="http://schemas.microsoft.com/office/drawing/2014/main" id="{CBA95198-12B3-E230-4ACB-3BBD253D3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C2F3FA0-960A-435A-AC72-8ADCBF50F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139"/>
            <a:ext cx="12192000" cy="164455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AC7C0A7-134E-55A0-75E2-139CF511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675366"/>
            <a:ext cx="10268712" cy="8462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77847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12F0F3-A0E3-999D-DE8B-3D1518E0C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conclusions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5D6C08-192A-F044-DB30-8DA17352C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194" y="2491164"/>
            <a:ext cx="11074564" cy="4049022"/>
          </a:xfrm>
        </p:spPr>
        <p:txBody>
          <a:bodyPr>
            <a:normAutofit/>
          </a:bodyPr>
          <a:lstStyle/>
          <a:p>
            <a:r>
              <a:rPr lang="it-IT" sz="4000" b="1" dirty="0"/>
              <a:t>It </a:t>
            </a:r>
            <a:r>
              <a:rPr lang="it-IT" sz="4000" b="1" dirty="0" err="1"/>
              <a:t>was</a:t>
            </a:r>
            <a:r>
              <a:rPr lang="it-IT" sz="4000" b="1" dirty="0"/>
              <a:t> </a:t>
            </a:r>
            <a:r>
              <a:rPr lang="it-IT" sz="4000" b="1" dirty="0" err="1"/>
              <a:t>better</a:t>
            </a:r>
            <a:r>
              <a:rPr lang="it-IT" sz="4000" b="1" dirty="0"/>
              <a:t> to </a:t>
            </a:r>
            <a:r>
              <a:rPr lang="it-IT" sz="4000" b="1" dirty="0" err="1"/>
              <a:t>have</a:t>
            </a:r>
            <a:r>
              <a:rPr lang="it-IT" sz="4000" b="1" dirty="0"/>
              <a:t> </a:t>
            </a:r>
            <a:r>
              <a:rPr lang="it-IT" sz="4000" b="1" dirty="0" err="1"/>
              <a:t>fun</a:t>
            </a:r>
            <a:r>
              <a:rPr lang="it-IT" sz="4000" b="1" dirty="0"/>
              <a:t> in the </a:t>
            </a:r>
            <a:r>
              <a:rPr lang="it-IT" sz="4000" b="1" dirty="0" err="1"/>
              <a:t>past</a:t>
            </a:r>
            <a:r>
              <a:rPr lang="it-IT" sz="4000" b="1" dirty="0"/>
              <a:t>!</a:t>
            </a:r>
          </a:p>
          <a:p>
            <a:endParaRPr lang="it-IT" sz="4000" b="1" dirty="0"/>
          </a:p>
          <a:p>
            <a:r>
              <a:rPr lang="it-IT" sz="4000" b="1" dirty="0"/>
              <a:t>It </a:t>
            </a:r>
            <a:r>
              <a:rPr lang="it-IT" sz="4000" b="1" dirty="0" err="1"/>
              <a:t>is</a:t>
            </a:r>
            <a:r>
              <a:rPr lang="it-IT" sz="4000" b="1" dirty="0"/>
              <a:t> </a:t>
            </a:r>
            <a:r>
              <a:rPr lang="it-IT" sz="4000" b="1" dirty="0" err="1"/>
              <a:t>better</a:t>
            </a:r>
            <a:r>
              <a:rPr lang="it-IT" sz="4000" b="1" dirty="0"/>
              <a:t> to </a:t>
            </a:r>
            <a:r>
              <a:rPr lang="it-IT" sz="4000" b="1" dirty="0" err="1"/>
              <a:t>have</a:t>
            </a:r>
            <a:r>
              <a:rPr lang="it-IT" sz="4000" b="1" dirty="0"/>
              <a:t> </a:t>
            </a:r>
            <a:r>
              <a:rPr lang="it-IT" sz="4000" b="1" dirty="0" err="1"/>
              <a:t>fun</a:t>
            </a:r>
            <a:r>
              <a:rPr lang="it-IT" sz="4000" b="1" dirty="0"/>
              <a:t> </a:t>
            </a:r>
            <a:r>
              <a:rPr lang="it-IT" sz="4000" b="1" dirty="0" err="1"/>
              <a:t>as</a:t>
            </a:r>
            <a:r>
              <a:rPr lang="it-IT" sz="4000" b="1" dirty="0"/>
              <a:t> </a:t>
            </a:r>
            <a:r>
              <a:rPr lang="it-IT" sz="4000" b="1" dirty="0" err="1"/>
              <a:t>soon</a:t>
            </a:r>
            <a:r>
              <a:rPr lang="it-IT" sz="4000" b="1" dirty="0"/>
              <a:t> </a:t>
            </a:r>
            <a:r>
              <a:rPr lang="it-IT" sz="4000" b="1" dirty="0" err="1"/>
              <a:t>as</a:t>
            </a:r>
            <a:r>
              <a:rPr lang="it-IT" sz="4000" b="1" dirty="0"/>
              <a:t> </a:t>
            </a:r>
            <a:r>
              <a:rPr lang="it-IT" sz="4000" b="1" dirty="0" err="1"/>
              <a:t>possible</a:t>
            </a:r>
            <a:r>
              <a:rPr lang="it-IT" sz="4000" b="1" dirty="0"/>
              <a:t>!</a:t>
            </a:r>
          </a:p>
          <a:p>
            <a:endParaRPr lang="it-IT" sz="4000" b="1" dirty="0"/>
          </a:p>
          <a:p>
            <a:r>
              <a:rPr lang="it-IT" sz="4000" b="1" dirty="0"/>
              <a:t>It </a:t>
            </a:r>
            <a:r>
              <a:rPr lang="it-IT" sz="4000" b="1" dirty="0" err="1"/>
              <a:t>will</a:t>
            </a:r>
            <a:r>
              <a:rPr lang="it-IT" sz="4000" b="1" dirty="0"/>
              <a:t> </a:t>
            </a:r>
            <a:r>
              <a:rPr lang="it-IT" sz="4000" b="1" dirty="0" err="1"/>
              <a:t>maybe</a:t>
            </a:r>
            <a:r>
              <a:rPr lang="it-IT" sz="4000" b="1" dirty="0"/>
              <a:t> </a:t>
            </a:r>
            <a:r>
              <a:rPr lang="it-IT" sz="4000" b="1" dirty="0" err="1"/>
              <a:t>better</a:t>
            </a:r>
            <a:r>
              <a:rPr lang="it-IT" sz="4000" b="1" dirty="0"/>
              <a:t> to stay </a:t>
            </a:r>
            <a:r>
              <a:rPr lang="it-IT" sz="4000" b="1" dirty="0" err="1"/>
              <a:t>at</a:t>
            </a:r>
            <a:r>
              <a:rPr lang="it-IT" sz="4000" b="1" dirty="0"/>
              <a:t> home </a:t>
            </a:r>
            <a:r>
              <a:rPr lang="it-IT" sz="4000" b="1" dirty="0" err="1"/>
              <a:t>next</a:t>
            </a:r>
            <a:r>
              <a:rPr lang="it-IT" sz="4000" b="1" dirty="0"/>
              <a:t> </a:t>
            </a:r>
            <a:r>
              <a:rPr lang="it-IT" sz="4000" b="1" dirty="0" err="1"/>
              <a:t>years</a:t>
            </a:r>
            <a:r>
              <a:rPr lang="it-IT" sz="40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04790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hermometer outdoors">
            <a:extLst>
              <a:ext uri="{FF2B5EF4-FFF2-40B4-BE49-F238E27FC236}">
                <a16:creationId xmlns:a16="http://schemas.microsoft.com/office/drawing/2014/main" id="{183E1432-AE3D-F98C-4DBE-86ADFA0F5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90" b="2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C2F3FA0-960A-435A-AC72-8ADCBF50F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139"/>
            <a:ext cx="12192000" cy="164455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D6EDB40-72DA-5D1B-4209-763A170F7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675366"/>
            <a:ext cx="10268712" cy="8462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Temperature </a:t>
            </a:r>
          </a:p>
        </p:txBody>
      </p:sp>
    </p:spTree>
    <p:extLst>
      <p:ext uri="{BB962C8B-B14F-4D97-AF65-F5344CB8AC3E}">
        <p14:creationId xmlns:p14="http://schemas.microsoft.com/office/powerpoint/2010/main" val="75871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0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2">
            <a:extLst>
              <a:ext uri="{FF2B5EF4-FFF2-40B4-BE49-F238E27FC236}">
                <a16:creationId xmlns:a16="http://schemas.microsoft.com/office/drawing/2014/main" id="{E27CBDD7-6A01-4B3F-B16A-F50305427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1DDA7764-BBC2-BAD5-8B57-93D54B8D1846}"/>
              </a:ext>
            </a:extLst>
          </p:cNvPr>
          <p:cNvPicPr/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114" y="1131510"/>
            <a:ext cx="8669772" cy="45949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14320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0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14" name="Freeform: Shape 12">
            <a:extLst>
              <a:ext uri="{FF2B5EF4-FFF2-40B4-BE49-F238E27FC236}">
                <a16:creationId xmlns:a16="http://schemas.microsoft.com/office/drawing/2014/main" id="{E27CBDD7-6A01-4B3F-B16A-F50305427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D5F6A26-671E-A6A7-4D73-E7E5592F3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86" y="1119441"/>
            <a:ext cx="10432027" cy="44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98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E27CBDD7-6A01-4B3F-B16A-F50305427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785096DD-53F8-0D92-F82C-10267AF80E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8891" y="1131510"/>
            <a:ext cx="8794218" cy="459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586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ABD33A8-FA9F-D264-AF9A-DFA383CDBDB8}"/>
              </a:ext>
            </a:extLst>
          </p:cNvPr>
          <p:cNvPicPr/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17" y="8000"/>
            <a:ext cx="5006340" cy="235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2936EB-45A6-AEE2-B2F5-08DD5650A1D3}"/>
              </a:ext>
            </a:extLst>
          </p:cNvPr>
          <p:cNvPicPr/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17" y="2251710"/>
            <a:ext cx="5006340" cy="235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01899BA3-8015-0D1A-29D9-7384CC2DF30D}"/>
              </a:ext>
            </a:extLst>
          </p:cNvPr>
          <p:cNvPicPr/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17" y="4495420"/>
            <a:ext cx="5006340" cy="235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3B79413-0D13-0CD8-AB3B-061BC481DD9B}"/>
              </a:ext>
            </a:extLst>
          </p:cNvPr>
          <p:cNvPicPr/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595" y="8000"/>
            <a:ext cx="5006340" cy="235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2C76BB-D95D-7DEE-8282-2742AED2CEA2}"/>
              </a:ext>
            </a:extLst>
          </p:cNvPr>
          <p:cNvPicPr/>
          <p:nvPr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595" y="2251710"/>
            <a:ext cx="5006340" cy="235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B46322C9-D8B2-F206-8AEE-32E10EADEDD4}"/>
              </a:ext>
            </a:extLst>
          </p:cNvPr>
          <p:cNvPicPr/>
          <p:nvPr/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595" y="4503420"/>
            <a:ext cx="5006340" cy="2354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0728ACD0-56D0-0A6F-0AB6-4E3D3F50B1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07532" y="3303960"/>
            <a:ext cx="5773887" cy="855620"/>
          </a:xfrm>
          <a:prstGeom prst="curvedConnector3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ED84E14-597D-E5DE-B362-383B18CBD027}"/>
              </a:ext>
            </a:extLst>
          </p:cNvPr>
          <p:cNvSpPr txBox="1"/>
          <p:nvPr/>
        </p:nvSpPr>
        <p:spPr>
          <a:xfrm rot="4662525">
            <a:off x="5549908" y="3104597"/>
            <a:ext cx="106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281227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raindrops falling off an umbrella">
            <a:extLst>
              <a:ext uri="{FF2B5EF4-FFF2-40B4-BE49-F238E27FC236}">
                <a16:creationId xmlns:a16="http://schemas.microsoft.com/office/drawing/2014/main" id="{49B963E6-3976-1C8E-32A7-CB8BEE83B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12" b="78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C2F3FA0-960A-435A-AC72-8ADCBF50F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139"/>
            <a:ext cx="12192000" cy="164455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A24C2CF-B6E1-6B93-34D4-43F35AE9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675366"/>
            <a:ext cx="10268712" cy="8462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rgbClr val="FFFFFF"/>
                </a:solidFill>
              </a:rPr>
              <a:t>RAIn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218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27CBDD7-6A01-4B3F-B16A-F50305427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2757FC1-F4FC-49FA-DA58-CC8A52FF8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8449" y="0"/>
            <a:ext cx="8266837" cy="353407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EDB5A93-6349-86CF-FBBC-34E06EADA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449" y="3379305"/>
            <a:ext cx="8275762" cy="354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3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27CBDD7-6A01-4B3F-B16A-F50305427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8A4877A-EFF6-37FD-EE7D-E5C1A86B8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880" y="1131510"/>
            <a:ext cx="9144240" cy="459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29496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AnalogousFromLightSeedLeftStep">
      <a:dk1>
        <a:srgbClr val="000000"/>
      </a:dk1>
      <a:lt1>
        <a:srgbClr val="FFFFFF"/>
      </a:lt1>
      <a:dk2>
        <a:srgbClr val="22363C"/>
      </a:dk2>
      <a:lt2>
        <a:srgbClr val="E8E8E2"/>
      </a:lt2>
      <a:accent1>
        <a:srgbClr val="928ECE"/>
      </a:accent1>
      <a:accent2>
        <a:srgbClr val="7591C4"/>
      </a:accent2>
      <a:accent3>
        <a:srgbClr val="6BADC0"/>
      </a:accent3>
      <a:accent4>
        <a:srgbClr val="69B0A3"/>
      </a:accent4>
      <a:accent5>
        <a:srgbClr val="79B18F"/>
      </a:accent5>
      <a:accent6>
        <a:srgbClr val="6DB46C"/>
      </a:accent6>
      <a:hlink>
        <a:srgbClr val="838651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2E7CACC65CF6D45967F53711AE21D4A" ma:contentTypeVersion="13" ma:contentTypeDescription="Creare un nuovo documento." ma:contentTypeScope="" ma:versionID="2eddcf58d616b65c825ca4a4585474cc">
  <xsd:schema xmlns:xsd="http://www.w3.org/2001/XMLSchema" xmlns:xs="http://www.w3.org/2001/XMLSchema" xmlns:p="http://schemas.microsoft.com/office/2006/metadata/properties" xmlns:ns3="498995ea-29e5-488e-96ae-7d7eb724f78c" xmlns:ns4="68a6f5a5-c21a-48db-b890-bf0079183888" targetNamespace="http://schemas.microsoft.com/office/2006/metadata/properties" ma:root="true" ma:fieldsID="e4f5799468bb7dc954eda078c700bee4" ns3:_="" ns4:_="">
    <xsd:import namespace="498995ea-29e5-488e-96ae-7d7eb724f78c"/>
    <xsd:import namespace="68a6f5a5-c21a-48db-b890-bf007918388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OCR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8995ea-29e5-488e-96ae-7d7eb724f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a6f5a5-c21a-48db-b890-bf007918388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98995ea-29e5-488e-96ae-7d7eb724f78c" xsi:nil="true"/>
  </documentManagement>
</p:properties>
</file>

<file path=customXml/itemProps1.xml><?xml version="1.0" encoding="utf-8"?>
<ds:datastoreItem xmlns:ds="http://schemas.openxmlformats.org/officeDocument/2006/customXml" ds:itemID="{9F172D4D-9136-4F65-994C-D5FE73F147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02A699-3C30-4FC2-AE14-D92EC96E36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8995ea-29e5-488e-96ae-7d7eb724f78c"/>
    <ds:schemaRef ds:uri="68a6f5a5-c21a-48db-b890-bf00791838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4F33B4-BDDC-4A3B-AD34-778CFE62AD31}">
  <ds:schemaRefs>
    <ds:schemaRef ds:uri="68a6f5a5-c21a-48db-b890-bf0079183888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498995ea-29e5-488e-96ae-7d7eb724f78c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48</Words>
  <Application>Microsoft Office PowerPoint</Application>
  <PresentationFormat>Widescreen</PresentationFormat>
  <Paragraphs>13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Arial</vt:lpstr>
      <vt:lpstr>Franklin Gothic Demi Cond</vt:lpstr>
      <vt:lpstr>Franklin Gothic Medium</vt:lpstr>
      <vt:lpstr>Wingdings</vt:lpstr>
      <vt:lpstr>JuxtaposeVTI</vt:lpstr>
      <vt:lpstr>What is the best PERIOD to hang out?</vt:lpstr>
      <vt:lpstr>Temperature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RAIn</vt:lpstr>
      <vt:lpstr>Presentazione standard di PowerPoint</vt:lpstr>
      <vt:lpstr>Presentazione standard di PowerPoint</vt:lpstr>
      <vt:lpstr>wind</vt:lpstr>
      <vt:lpstr>Presentazione standard di PowerPoint</vt:lpstr>
      <vt:lpstr>PRESSURE</vt:lpstr>
      <vt:lpstr>Presentazione standard di PowerPoint</vt:lpstr>
      <vt:lpstr>conclusions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the best time to hang out at Grenoble?</dc:title>
  <dc:creator>Valentina Moretti</dc:creator>
  <cp:lastModifiedBy>Valentina Moretti</cp:lastModifiedBy>
  <cp:revision>7</cp:revision>
  <dcterms:created xsi:type="dcterms:W3CDTF">2023-07-18T13:56:40Z</dcterms:created>
  <dcterms:modified xsi:type="dcterms:W3CDTF">2023-07-19T09:11:10Z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0x01010052E7CACC65CF6D45967F53711AE21D4A</vt:lpwstr>
  </property>
</Properties>
</file>